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9" r:id="rId4"/>
    <p:sldId id="272" r:id="rId5"/>
    <p:sldId id="273" r:id="rId6"/>
    <p:sldId id="265" r:id="rId7"/>
    <p:sldId id="275" r:id="rId8"/>
    <p:sldId id="258" r:id="rId9"/>
    <p:sldId id="267" r:id="rId10"/>
    <p:sldId id="276" r:id="rId11"/>
    <p:sldId id="277" r:id="rId12"/>
    <p:sldId id="27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355" autoAdjust="0"/>
  </p:normalViewPr>
  <p:slideViewPr>
    <p:cSldViewPr>
      <p:cViewPr varScale="1">
        <p:scale>
          <a:sx n="64" d="100"/>
          <a:sy n="64" d="100"/>
        </p:scale>
        <p:origin x="97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-126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60978-A484-47D7-A862-0ED6ACD12B3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4E695-D3E4-41C2-9B93-25C2A1BB32C4}">
      <dgm:prSet phldrT="[Text]"/>
      <dgm:spPr/>
      <dgm:t>
        <a:bodyPr/>
        <a:lstStyle/>
        <a:p>
          <a:r>
            <a:rPr lang="en-US" dirty="0" smtClean="0"/>
            <a:t>Hydrogen</a:t>
          </a:r>
          <a:endParaRPr lang="en-US" dirty="0"/>
        </a:p>
      </dgm:t>
    </dgm:pt>
    <dgm:pt modelId="{467D5F82-7652-4587-8DAA-9114147DCB04}" type="parTrans" cxnId="{EF8AC162-9DB8-4189-A219-3F396BF3F569}">
      <dgm:prSet/>
      <dgm:spPr/>
      <dgm:t>
        <a:bodyPr/>
        <a:lstStyle/>
        <a:p>
          <a:endParaRPr lang="en-US"/>
        </a:p>
      </dgm:t>
    </dgm:pt>
    <dgm:pt modelId="{A9E92796-B21C-47ED-ABA0-4066E2D8FCEE}" type="sibTrans" cxnId="{EF8AC162-9DB8-4189-A219-3F396BF3F569}">
      <dgm:prSet/>
      <dgm:spPr/>
      <dgm:t>
        <a:bodyPr/>
        <a:lstStyle/>
        <a:p>
          <a:endParaRPr lang="en-US"/>
        </a:p>
      </dgm:t>
    </dgm:pt>
    <dgm:pt modelId="{1BBCC246-B75D-412D-A614-AC762AEAC18E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CA2092AF-4180-46AC-BA74-944F03091949}" type="parTrans" cxnId="{00971D0F-F01D-45CC-98BE-E97AEDACDA20}">
      <dgm:prSet/>
      <dgm:spPr/>
      <dgm:t>
        <a:bodyPr/>
        <a:lstStyle/>
        <a:p>
          <a:endParaRPr lang="en-US"/>
        </a:p>
      </dgm:t>
    </dgm:pt>
    <dgm:pt modelId="{080309B3-EEB1-4187-8338-A85F3686B7D4}" type="sibTrans" cxnId="{00971D0F-F01D-45CC-98BE-E97AEDACDA20}">
      <dgm:prSet/>
      <dgm:spPr/>
      <dgm:t>
        <a:bodyPr/>
        <a:lstStyle/>
        <a:p>
          <a:endParaRPr lang="en-US"/>
        </a:p>
      </dgm:t>
    </dgm:pt>
    <dgm:pt modelId="{6C9A51A3-B7B3-4AE4-AA62-420AA4170F41}">
      <dgm:prSet phldrT="[Text]"/>
      <dgm:spPr/>
      <dgm:t>
        <a:bodyPr/>
        <a:lstStyle/>
        <a:p>
          <a:r>
            <a:rPr lang="en-US" dirty="0" smtClean="0"/>
            <a:t>Oxygen</a:t>
          </a:r>
          <a:endParaRPr lang="en-US" dirty="0"/>
        </a:p>
      </dgm:t>
    </dgm:pt>
    <dgm:pt modelId="{6910F98A-364A-4A21-976F-CBA66D5D66EE}" type="parTrans" cxnId="{104E8FF2-34F9-487D-A5D2-690E702671E0}">
      <dgm:prSet/>
      <dgm:spPr/>
      <dgm:t>
        <a:bodyPr/>
        <a:lstStyle/>
        <a:p>
          <a:endParaRPr lang="en-US"/>
        </a:p>
      </dgm:t>
    </dgm:pt>
    <dgm:pt modelId="{9B710526-7616-42E7-B0CA-5D1FCD6AA8A0}" type="sibTrans" cxnId="{104E8FF2-34F9-487D-A5D2-690E702671E0}">
      <dgm:prSet/>
      <dgm:spPr/>
      <dgm:t>
        <a:bodyPr/>
        <a:lstStyle/>
        <a:p>
          <a:endParaRPr lang="en-US"/>
        </a:p>
      </dgm:t>
    </dgm:pt>
    <dgm:pt modelId="{5D2A908F-C5CA-4049-BD4D-D493E098DABF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A8995E2F-0C45-492F-AB78-77199D2582AE}" type="parTrans" cxnId="{F5CA5331-6D07-4175-B42B-2E08F248428D}">
      <dgm:prSet/>
      <dgm:spPr/>
      <dgm:t>
        <a:bodyPr/>
        <a:lstStyle/>
        <a:p>
          <a:endParaRPr lang="en-US"/>
        </a:p>
      </dgm:t>
    </dgm:pt>
    <dgm:pt modelId="{91CEE307-F88D-4287-9D2F-6458F05B1D75}" type="sibTrans" cxnId="{F5CA5331-6D07-4175-B42B-2E08F248428D}">
      <dgm:prSet/>
      <dgm:spPr/>
      <dgm:t>
        <a:bodyPr/>
        <a:lstStyle/>
        <a:p>
          <a:endParaRPr lang="en-US"/>
        </a:p>
      </dgm:t>
    </dgm:pt>
    <dgm:pt modelId="{E0CED2B7-64D4-47F2-8195-742591A00813}" type="pres">
      <dgm:prSet presAssocID="{1EE60978-A484-47D7-A862-0ED6ACD12B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D767A-7CC4-42A2-BB75-25FA0000179B}" type="pres">
      <dgm:prSet presAssocID="{79C4E695-D3E4-41C2-9B93-25C2A1BB32C4}" presName="node" presStyleLbl="node1" presStyleIdx="0" presStyleCnt="4" custScaleX="76036" custScaleY="76036" custRadScaleRad="181095" custRadScaleInc="-271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730D5-5A96-4423-9D78-2E75374AFF6B}" type="pres">
      <dgm:prSet presAssocID="{A9E92796-B21C-47ED-ABA0-4066E2D8FCEE}" presName="sibTrans" presStyleLbl="sibTrans2D1" presStyleIdx="0" presStyleCnt="4" custLinFactX="2300000" custLinFactY="369498" custLinFactNeighborX="2343811" custLinFactNeighborY="400000"/>
      <dgm:spPr/>
      <dgm:t>
        <a:bodyPr/>
        <a:lstStyle/>
        <a:p>
          <a:endParaRPr lang="en-US"/>
        </a:p>
      </dgm:t>
    </dgm:pt>
    <dgm:pt modelId="{285D1265-9B98-4540-9477-0EC51F76B853}" type="pres">
      <dgm:prSet presAssocID="{A9E92796-B21C-47ED-ABA0-4066E2D8FC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5BE8D02-CA97-4701-95FE-D709069BEBA8}" type="pres">
      <dgm:prSet presAssocID="{1BBCC246-B75D-412D-A614-AC762AEAC18E}" presName="node" presStyleLbl="node1" presStyleIdx="1" presStyleCnt="4" custScaleX="76036" custScaleY="76036" custRadScaleRad="169792" custRadScaleInc="76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EBD47-1989-4BD6-A39A-E4A5370F31B6}" type="pres">
      <dgm:prSet presAssocID="{080309B3-EEB1-4187-8338-A85F3686B7D4}" presName="sibTrans" presStyleLbl="sibTrans2D1" presStyleIdx="1" presStyleCnt="4" custFlipVert="1" custFlipHor="1" custScaleX="16027" custScaleY="20608" custLinFactX="200000" custLinFactY="200000" custLinFactNeighborX="239781" custLinFactNeighborY="228611"/>
      <dgm:spPr/>
      <dgm:t>
        <a:bodyPr/>
        <a:lstStyle/>
        <a:p>
          <a:endParaRPr lang="en-US"/>
        </a:p>
      </dgm:t>
    </dgm:pt>
    <dgm:pt modelId="{63CECAE7-7F13-4865-91CA-F12C72A3C83D}" type="pres">
      <dgm:prSet presAssocID="{080309B3-EEB1-4187-8338-A85F3686B7D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E49FE65-F021-4128-B6F6-AEF40A557DFC}" type="pres">
      <dgm:prSet presAssocID="{6C9A51A3-B7B3-4AE4-AA62-420AA4170F41}" presName="node" presStyleLbl="node1" presStyleIdx="2" presStyleCnt="4" custScaleX="76036" custScaleY="76036" custRadScaleRad="108991" custRadScaleInc="6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EA4B0-1DCC-4605-9AA4-3AACFB895DAC}" type="pres">
      <dgm:prSet presAssocID="{9B710526-7616-42E7-B0CA-5D1FCD6AA8A0}" presName="sibTrans" presStyleLbl="sibTrans2D1" presStyleIdx="2" presStyleCnt="4" custScaleX="64586" custScaleY="11696" custLinFactX="33906" custLinFactY="200000" custLinFactNeighborX="100000" custLinFactNeighborY="254274"/>
      <dgm:spPr/>
      <dgm:t>
        <a:bodyPr/>
        <a:lstStyle/>
        <a:p>
          <a:endParaRPr lang="en-US"/>
        </a:p>
      </dgm:t>
    </dgm:pt>
    <dgm:pt modelId="{A5149B77-7A4B-4F11-A7A9-77287204E0DD}" type="pres">
      <dgm:prSet presAssocID="{9B710526-7616-42E7-B0CA-5D1FCD6AA8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48BE5DD-9871-4EB8-B627-E445D6A4B2A1}" type="pres">
      <dgm:prSet presAssocID="{5D2A908F-C5CA-4049-BD4D-D493E098DABF}" presName="node" presStyleLbl="node1" presStyleIdx="3" presStyleCnt="4" custScaleX="76036" custScaleY="76036" custRadScaleRad="110415" custRadScaleInc="-26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0BA03-4405-4E1A-8BCE-6EA377FFDB6D}" type="pres">
      <dgm:prSet presAssocID="{91CEE307-F88D-4287-9D2F-6458F05B1D75}" presName="sibTrans" presStyleLbl="sibTrans2D1" presStyleIdx="3" presStyleCnt="4" custFlipVert="0" custFlipHor="0" custScaleX="2663" custScaleY="120446" custLinFactX="99354" custLinFactY="200000" custLinFactNeighborX="100000" custLinFactNeighborY="264057"/>
      <dgm:spPr/>
      <dgm:t>
        <a:bodyPr/>
        <a:lstStyle/>
        <a:p>
          <a:endParaRPr lang="en-US"/>
        </a:p>
      </dgm:t>
    </dgm:pt>
    <dgm:pt modelId="{CC2D6B47-570A-45C0-8926-FB5B934BA388}" type="pres">
      <dgm:prSet presAssocID="{91CEE307-F88D-4287-9D2F-6458F05B1D7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0971D0F-F01D-45CC-98BE-E97AEDACDA20}" srcId="{1EE60978-A484-47D7-A862-0ED6ACD12B33}" destId="{1BBCC246-B75D-412D-A614-AC762AEAC18E}" srcOrd="1" destOrd="0" parTransId="{CA2092AF-4180-46AC-BA74-944F03091949}" sibTransId="{080309B3-EEB1-4187-8338-A85F3686B7D4}"/>
    <dgm:cxn modelId="{E7125AE3-085B-4712-9F33-3BC2EA7DCB29}" type="presOf" srcId="{1EE60978-A484-47D7-A862-0ED6ACD12B33}" destId="{E0CED2B7-64D4-47F2-8195-742591A00813}" srcOrd="0" destOrd="0" presId="urn:microsoft.com/office/officeart/2005/8/layout/cycle7"/>
    <dgm:cxn modelId="{164D4069-D8B6-4797-8AC9-0E4CBBC95F27}" type="presOf" srcId="{5D2A908F-C5CA-4049-BD4D-D493E098DABF}" destId="{248BE5DD-9871-4EB8-B627-E445D6A4B2A1}" srcOrd="0" destOrd="0" presId="urn:microsoft.com/office/officeart/2005/8/layout/cycle7"/>
    <dgm:cxn modelId="{7F0910A3-D5AF-4F71-A907-B2263E646AC7}" type="presOf" srcId="{A9E92796-B21C-47ED-ABA0-4066E2D8FCEE}" destId="{285D1265-9B98-4540-9477-0EC51F76B853}" srcOrd="1" destOrd="0" presId="urn:microsoft.com/office/officeart/2005/8/layout/cycle7"/>
    <dgm:cxn modelId="{E8B305F7-12A1-4AB4-BCEE-0F1E73A9335A}" type="presOf" srcId="{91CEE307-F88D-4287-9D2F-6458F05B1D75}" destId="{CC2D6B47-570A-45C0-8926-FB5B934BA388}" srcOrd="1" destOrd="0" presId="urn:microsoft.com/office/officeart/2005/8/layout/cycle7"/>
    <dgm:cxn modelId="{63A7387B-8232-4304-8269-185999EA8E0C}" type="presOf" srcId="{79C4E695-D3E4-41C2-9B93-25C2A1BB32C4}" destId="{10CD767A-7CC4-42A2-BB75-25FA0000179B}" srcOrd="0" destOrd="0" presId="urn:microsoft.com/office/officeart/2005/8/layout/cycle7"/>
    <dgm:cxn modelId="{3F35890A-3054-4354-BB04-BCC47BC3C3FB}" type="presOf" srcId="{080309B3-EEB1-4187-8338-A85F3686B7D4}" destId="{63CECAE7-7F13-4865-91CA-F12C72A3C83D}" srcOrd="1" destOrd="0" presId="urn:microsoft.com/office/officeart/2005/8/layout/cycle7"/>
    <dgm:cxn modelId="{066A4FB0-D1FC-4D65-B620-5E8A44F68468}" type="presOf" srcId="{91CEE307-F88D-4287-9D2F-6458F05B1D75}" destId="{1880BA03-4405-4E1A-8BCE-6EA377FFDB6D}" srcOrd="0" destOrd="0" presId="urn:microsoft.com/office/officeart/2005/8/layout/cycle7"/>
    <dgm:cxn modelId="{E3770BC6-354F-4358-A098-324263635DB8}" type="presOf" srcId="{9B710526-7616-42E7-B0CA-5D1FCD6AA8A0}" destId="{A5149B77-7A4B-4F11-A7A9-77287204E0DD}" srcOrd="1" destOrd="0" presId="urn:microsoft.com/office/officeart/2005/8/layout/cycle7"/>
    <dgm:cxn modelId="{104E8FF2-34F9-487D-A5D2-690E702671E0}" srcId="{1EE60978-A484-47D7-A862-0ED6ACD12B33}" destId="{6C9A51A3-B7B3-4AE4-AA62-420AA4170F41}" srcOrd="2" destOrd="0" parTransId="{6910F98A-364A-4A21-976F-CBA66D5D66EE}" sibTransId="{9B710526-7616-42E7-B0CA-5D1FCD6AA8A0}"/>
    <dgm:cxn modelId="{1C7E90BF-D79D-454E-A048-7EF3FC326CCB}" type="presOf" srcId="{1BBCC246-B75D-412D-A614-AC762AEAC18E}" destId="{65BE8D02-CA97-4701-95FE-D709069BEBA8}" srcOrd="0" destOrd="0" presId="urn:microsoft.com/office/officeart/2005/8/layout/cycle7"/>
    <dgm:cxn modelId="{EF8AC162-9DB8-4189-A219-3F396BF3F569}" srcId="{1EE60978-A484-47D7-A862-0ED6ACD12B33}" destId="{79C4E695-D3E4-41C2-9B93-25C2A1BB32C4}" srcOrd="0" destOrd="0" parTransId="{467D5F82-7652-4587-8DAA-9114147DCB04}" sibTransId="{A9E92796-B21C-47ED-ABA0-4066E2D8FCEE}"/>
    <dgm:cxn modelId="{F5CA5331-6D07-4175-B42B-2E08F248428D}" srcId="{1EE60978-A484-47D7-A862-0ED6ACD12B33}" destId="{5D2A908F-C5CA-4049-BD4D-D493E098DABF}" srcOrd="3" destOrd="0" parTransId="{A8995E2F-0C45-492F-AB78-77199D2582AE}" sibTransId="{91CEE307-F88D-4287-9D2F-6458F05B1D75}"/>
    <dgm:cxn modelId="{410D2078-3C84-43B9-9E7C-47426A903A61}" type="presOf" srcId="{A9E92796-B21C-47ED-ABA0-4066E2D8FCEE}" destId="{F25730D5-5A96-4423-9D78-2E75374AFF6B}" srcOrd="0" destOrd="0" presId="urn:microsoft.com/office/officeart/2005/8/layout/cycle7"/>
    <dgm:cxn modelId="{22B571D3-7C4E-44EC-8E99-0A12EEE69802}" type="presOf" srcId="{9B710526-7616-42E7-B0CA-5D1FCD6AA8A0}" destId="{FE4EA4B0-1DCC-4605-9AA4-3AACFB895DAC}" srcOrd="0" destOrd="0" presId="urn:microsoft.com/office/officeart/2005/8/layout/cycle7"/>
    <dgm:cxn modelId="{E4EDC394-1FF8-44C4-8EAB-02FEE01CAB2C}" type="presOf" srcId="{080309B3-EEB1-4187-8338-A85F3686B7D4}" destId="{06FEBD47-1989-4BD6-A39A-E4A5370F31B6}" srcOrd="0" destOrd="0" presId="urn:microsoft.com/office/officeart/2005/8/layout/cycle7"/>
    <dgm:cxn modelId="{B4421309-1873-4664-A789-443FF1A8BD71}" type="presOf" srcId="{6C9A51A3-B7B3-4AE4-AA62-420AA4170F41}" destId="{BE49FE65-F021-4128-B6F6-AEF40A557DFC}" srcOrd="0" destOrd="0" presId="urn:microsoft.com/office/officeart/2005/8/layout/cycle7"/>
    <dgm:cxn modelId="{C30C60A0-4512-4099-9127-B94B32021516}" type="presParOf" srcId="{E0CED2B7-64D4-47F2-8195-742591A00813}" destId="{10CD767A-7CC4-42A2-BB75-25FA0000179B}" srcOrd="0" destOrd="0" presId="urn:microsoft.com/office/officeart/2005/8/layout/cycle7"/>
    <dgm:cxn modelId="{2FC262E9-A8C3-4591-84E8-1DB2C1570163}" type="presParOf" srcId="{E0CED2B7-64D4-47F2-8195-742591A00813}" destId="{F25730D5-5A96-4423-9D78-2E75374AFF6B}" srcOrd="1" destOrd="0" presId="urn:microsoft.com/office/officeart/2005/8/layout/cycle7"/>
    <dgm:cxn modelId="{574AC37E-72F5-4B53-8850-3D1C1E7CE387}" type="presParOf" srcId="{F25730D5-5A96-4423-9D78-2E75374AFF6B}" destId="{285D1265-9B98-4540-9477-0EC51F76B853}" srcOrd="0" destOrd="0" presId="urn:microsoft.com/office/officeart/2005/8/layout/cycle7"/>
    <dgm:cxn modelId="{17082741-5877-4CF9-9FA5-051B5FF58E3C}" type="presParOf" srcId="{E0CED2B7-64D4-47F2-8195-742591A00813}" destId="{65BE8D02-CA97-4701-95FE-D709069BEBA8}" srcOrd="2" destOrd="0" presId="urn:microsoft.com/office/officeart/2005/8/layout/cycle7"/>
    <dgm:cxn modelId="{E57D34D9-4D2F-4376-A5B8-FB31C8AEF382}" type="presParOf" srcId="{E0CED2B7-64D4-47F2-8195-742591A00813}" destId="{06FEBD47-1989-4BD6-A39A-E4A5370F31B6}" srcOrd="3" destOrd="0" presId="urn:microsoft.com/office/officeart/2005/8/layout/cycle7"/>
    <dgm:cxn modelId="{606CD44D-2C64-4FC8-B94E-98A18433350D}" type="presParOf" srcId="{06FEBD47-1989-4BD6-A39A-E4A5370F31B6}" destId="{63CECAE7-7F13-4865-91CA-F12C72A3C83D}" srcOrd="0" destOrd="0" presId="urn:microsoft.com/office/officeart/2005/8/layout/cycle7"/>
    <dgm:cxn modelId="{DCDCA523-83E0-4B76-BCCF-E4AD1C9ADB2E}" type="presParOf" srcId="{E0CED2B7-64D4-47F2-8195-742591A00813}" destId="{BE49FE65-F021-4128-B6F6-AEF40A557DFC}" srcOrd="4" destOrd="0" presId="urn:microsoft.com/office/officeart/2005/8/layout/cycle7"/>
    <dgm:cxn modelId="{88426301-C70E-48FE-B220-0FA4463751AB}" type="presParOf" srcId="{E0CED2B7-64D4-47F2-8195-742591A00813}" destId="{FE4EA4B0-1DCC-4605-9AA4-3AACFB895DAC}" srcOrd="5" destOrd="0" presId="urn:microsoft.com/office/officeart/2005/8/layout/cycle7"/>
    <dgm:cxn modelId="{2DB1E602-5804-4006-A826-AD74D4FF14E5}" type="presParOf" srcId="{FE4EA4B0-1DCC-4605-9AA4-3AACFB895DAC}" destId="{A5149B77-7A4B-4F11-A7A9-77287204E0DD}" srcOrd="0" destOrd="0" presId="urn:microsoft.com/office/officeart/2005/8/layout/cycle7"/>
    <dgm:cxn modelId="{F07C346D-7B6C-479C-BD7A-0D6BE1A8FD4B}" type="presParOf" srcId="{E0CED2B7-64D4-47F2-8195-742591A00813}" destId="{248BE5DD-9871-4EB8-B627-E445D6A4B2A1}" srcOrd="6" destOrd="0" presId="urn:microsoft.com/office/officeart/2005/8/layout/cycle7"/>
    <dgm:cxn modelId="{4FA4650C-8001-46A8-9F07-BC98A4429A7F}" type="presParOf" srcId="{E0CED2B7-64D4-47F2-8195-742591A00813}" destId="{1880BA03-4405-4E1A-8BCE-6EA377FFDB6D}" srcOrd="7" destOrd="0" presId="urn:microsoft.com/office/officeart/2005/8/layout/cycle7"/>
    <dgm:cxn modelId="{80131114-320D-4450-9B47-BC1FAB61F064}" type="presParOf" srcId="{1880BA03-4405-4E1A-8BCE-6EA377FFDB6D}" destId="{CC2D6B47-570A-45C0-8926-FB5B934BA3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D767A-7CC4-42A2-BB75-25FA0000179B}">
      <dsp:nvSpPr>
        <dsp:cNvPr id="0" name=""/>
        <dsp:cNvSpPr/>
      </dsp:nvSpPr>
      <dsp:spPr>
        <a:xfrm>
          <a:off x="152373" y="4754884"/>
          <a:ext cx="1828798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Hydrogen</a:t>
          </a:r>
          <a:endParaRPr lang="en-US" sz="2800" kern="1200" dirty="0"/>
        </a:p>
      </dsp:txBody>
      <dsp:txXfrm>
        <a:off x="179155" y="4781666"/>
        <a:ext cx="1775234" cy="860835"/>
      </dsp:txXfrm>
    </dsp:sp>
    <dsp:sp modelId="{F25730D5-5A96-4423-9D78-2E75374AFF6B}">
      <dsp:nvSpPr>
        <dsp:cNvPr id="0" name=""/>
        <dsp:cNvSpPr/>
      </dsp:nvSpPr>
      <dsp:spPr>
        <a:xfrm rot="9">
          <a:off x="8695903" y="5622375"/>
          <a:ext cx="487679" cy="4209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822175" y="5706556"/>
        <a:ext cx="235136" cy="252543"/>
      </dsp:txXfrm>
    </dsp:sp>
    <dsp:sp modelId="{65BE8D02-CA97-4701-95FE-D709069BEBA8}">
      <dsp:nvSpPr>
        <dsp:cNvPr id="0" name=""/>
        <dsp:cNvSpPr/>
      </dsp:nvSpPr>
      <dsp:spPr>
        <a:xfrm>
          <a:off x="6934203" y="4754901"/>
          <a:ext cx="1828798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Water</a:t>
          </a:r>
          <a:endParaRPr lang="en-US" sz="2800" kern="1200" dirty="0"/>
        </a:p>
      </dsp:txBody>
      <dsp:txXfrm>
        <a:off x="6960985" y="4781683"/>
        <a:ext cx="1775234" cy="860835"/>
      </dsp:txXfrm>
    </dsp:sp>
    <dsp:sp modelId="{06FEBD47-1989-4BD6-A39A-E4A5370F31B6}">
      <dsp:nvSpPr>
        <dsp:cNvPr id="0" name=""/>
        <dsp:cNvSpPr/>
      </dsp:nvSpPr>
      <dsp:spPr>
        <a:xfrm rot="10800019" flipH="1" flipV="1">
          <a:off x="7744447" y="5789457"/>
          <a:ext cx="78160" cy="8674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7767895" y="5806805"/>
        <a:ext cx="31264" cy="52044"/>
      </dsp:txXfrm>
    </dsp:sp>
    <dsp:sp modelId="{BE49FE65-F021-4128-B6F6-AEF40A557DFC}">
      <dsp:nvSpPr>
        <dsp:cNvPr id="0" name=""/>
        <dsp:cNvSpPr/>
      </dsp:nvSpPr>
      <dsp:spPr>
        <a:xfrm>
          <a:off x="2514608" y="4754878"/>
          <a:ext cx="1828798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Oxygen</a:t>
          </a:r>
          <a:endParaRPr lang="en-US" sz="2800" kern="1200" dirty="0"/>
        </a:p>
      </dsp:txBody>
      <dsp:txXfrm>
        <a:off x="2541390" y="4781660"/>
        <a:ext cx="1775234" cy="860835"/>
      </dsp:txXfrm>
    </dsp:sp>
    <dsp:sp modelId="{FE4EA4B0-1DCC-4605-9AA4-3AACFB895DAC}">
      <dsp:nvSpPr>
        <dsp:cNvPr id="0" name=""/>
        <dsp:cNvSpPr/>
      </dsp:nvSpPr>
      <dsp:spPr>
        <a:xfrm rot="21599996">
          <a:off x="5143752" y="5808213"/>
          <a:ext cx="314972" cy="492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8521" y="5818059"/>
        <a:ext cx="285434" cy="29537"/>
      </dsp:txXfrm>
    </dsp:sp>
    <dsp:sp modelId="{248BE5DD-9871-4EB8-B627-E445D6A4B2A1}">
      <dsp:nvSpPr>
        <dsp:cNvPr id="0" name=""/>
        <dsp:cNvSpPr/>
      </dsp:nvSpPr>
      <dsp:spPr>
        <a:xfrm>
          <a:off x="4953006" y="4754875"/>
          <a:ext cx="1828798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Heat</a:t>
          </a:r>
          <a:endParaRPr lang="en-US" sz="2800" kern="1200" dirty="0"/>
        </a:p>
      </dsp:txBody>
      <dsp:txXfrm>
        <a:off x="4979788" y="4781657"/>
        <a:ext cx="1775234" cy="860835"/>
      </dsp:txXfrm>
    </dsp:sp>
    <dsp:sp modelId="{1880BA03-4405-4E1A-8BCE-6EA377FFDB6D}">
      <dsp:nvSpPr>
        <dsp:cNvPr id="0" name=""/>
        <dsp:cNvSpPr/>
      </dsp:nvSpPr>
      <dsp:spPr>
        <a:xfrm rot="10799994">
          <a:off x="4432805" y="5579346"/>
          <a:ext cx="12986" cy="5069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436701" y="5680739"/>
        <a:ext cx="5194" cy="304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12/17/2015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12/17/2015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Fracking has become common is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US. (describe fracking) Fracking uses 75 trillion gallons of fresh water and 360 billion gallons of over 600 chemical that end up polluting most of the nearby ground water.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30 percent of California’s total annual water supply comes from groundwater in normal years, and up to 60 percent in drought years.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- https://www.youtube.com/watch?v=4LBjSXWQRV8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12/17/2015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12/17/2015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EGmGWBJHw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Oil Dependency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Ryan, Joey, Casey, and Mack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Engine (CE)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powers piston</a:t>
            </a:r>
          </a:p>
          <a:p>
            <a:r>
              <a:rPr lang="en-US" dirty="0" smtClean="0"/>
              <a:t>Turns axle generating electricity</a:t>
            </a:r>
          </a:p>
          <a:p>
            <a:r>
              <a:rPr lang="en-US" dirty="0" smtClean="0"/>
              <a:t>Exhaust channeled outward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413710"/>
            <a:ext cx="4398299" cy="50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Sterling Engine (SE)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cooling and heating sources</a:t>
            </a:r>
          </a:p>
          <a:p>
            <a:r>
              <a:rPr lang="en-US" dirty="0" smtClean="0"/>
              <a:t>Compression and expansion of fluids</a:t>
            </a:r>
          </a:p>
          <a:p>
            <a:r>
              <a:rPr lang="en-US" dirty="0" smtClean="0"/>
              <a:t>Causes turning of axle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295525"/>
            <a:ext cx="3553691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752600"/>
            <a:ext cx="5257799" cy="4343400"/>
          </a:xfrm>
        </p:spPr>
        <p:txBody>
          <a:bodyPr/>
          <a:lstStyle/>
          <a:p>
            <a:r>
              <a:rPr lang="en-US" dirty="0" smtClean="0"/>
              <a:t>The United States is the largest energy consumer in the world</a:t>
            </a:r>
          </a:p>
          <a:p>
            <a:r>
              <a:rPr lang="en-US" dirty="0" smtClean="0"/>
              <a:t>Renewable energy makes up only 10% of the energy consumed by the US</a:t>
            </a:r>
          </a:p>
          <a:p>
            <a:r>
              <a:rPr lang="en-US" dirty="0" smtClean="0"/>
              <a:t>Methods used to extract oil and coal are harmful to the environment.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s://lh6.googleusercontent.com/XdRII4eBRYVeg38szN80-xHdtDk-VVnO4f4sE4Of1LN0TfaV356r0ump5WPXBLx3PJPHBSl8hdXwQ-JsflLSv__4rLL4GLdmgi5wGSYaS1EDf3NXWgHJ2oQ7V93xkPW-NtnmU_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752600"/>
            <a:ext cx="5403715" cy="40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0"/>
            <a:ext cx="9601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</a:t>
            </a:r>
            <a:r>
              <a:rPr lang="en-US" dirty="0"/>
              <a:t>point here</a:t>
            </a:r>
          </a:p>
          <a:p>
            <a:r>
              <a:rPr lang="en-US" dirty="0" smtClean="0"/>
              <a:t>Second </a:t>
            </a:r>
            <a:r>
              <a:rPr lang="en-US" dirty="0"/>
              <a:t>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pic>
        <p:nvPicPr>
          <p:cNvPr id="7" name="oEGmGWBJHw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1812" y="262747"/>
            <a:ext cx="11183029" cy="629045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Solar, Wind, and Hydro Power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3" y="1676400"/>
            <a:ext cx="5810250" cy="4495800"/>
          </a:xfrm>
        </p:spPr>
        <p:txBody>
          <a:bodyPr/>
          <a:lstStyle/>
          <a:p>
            <a:r>
              <a:rPr lang="en-US" dirty="0" smtClean="0"/>
              <a:t>Solar is expensive and only works in direct sunlight</a:t>
            </a:r>
          </a:p>
          <a:p>
            <a:r>
              <a:rPr lang="en-US" dirty="0" smtClean="0"/>
              <a:t>Wind turbines are tall, heavy, and expensive. They only work in areas with high amounts of wind</a:t>
            </a:r>
          </a:p>
          <a:p>
            <a:r>
              <a:rPr lang="en-US" dirty="0" smtClean="0"/>
              <a:t>Hydro power makes up 6% of the 10% use of renewable energy in the US. Hydro power takes a lot of time and money to set up, but its very rewarding.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3" y="1524000"/>
            <a:ext cx="37909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5584208"/>
              </p:ext>
            </p:extLst>
          </p:nvPr>
        </p:nvGraphicFramePr>
        <p:xfrm>
          <a:off x="1217612" y="720372"/>
          <a:ext cx="8939743" cy="583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HP-ICE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1" y="1676400"/>
            <a:ext cx="8863543" cy="3733800"/>
          </a:xfrm>
        </p:spPr>
        <p:txBody>
          <a:bodyPr/>
          <a:lstStyle/>
          <a:p>
            <a:r>
              <a:rPr lang="en-US" dirty="0" smtClean="0"/>
              <a:t>Input Hydrogen and Oxygen</a:t>
            </a:r>
          </a:p>
          <a:p>
            <a:r>
              <a:rPr lang="en-US" dirty="0" smtClean="0"/>
              <a:t>Output of heat and pure water</a:t>
            </a:r>
          </a:p>
          <a:p>
            <a:r>
              <a:rPr lang="en-US" dirty="0" smtClean="0"/>
              <a:t>50% efficient.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5363" y="541020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+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012" y="5410200"/>
            <a:ext cx="60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=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-76200"/>
            <a:ext cx="9601200" cy="1143000"/>
          </a:xfrm>
        </p:spPr>
        <p:txBody>
          <a:bodyPr/>
          <a:lstStyle/>
          <a:p>
            <a:r>
              <a:rPr lang="en-US" dirty="0" smtClean="0"/>
              <a:t>Prototype 1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31" y="1676400"/>
            <a:ext cx="3922564" cy="4495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" y="1295400"/>
            <a:ext cx="4011647" cy="530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72" y="1681397"/>
            <a:ext cx="4193165" cy="41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51" y="3429000"/>
            <a:ext cx="5231340" cy="2896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91" y="210026"/>
            <a:ext cx="6781800" cy="2627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" y="2514600"/>
            <a:ext cx="7632091" cy="28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Chamber (CC)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is added to Hydrogen and Oxygen</a:t>
            </a:r>
          </a:p>
          <a:p>
            <a:r>
              <a:rPr lang="en-US" dirty="0" smtClean="0"/>
              <a:t>Causes explosion</a:t>
            </a:r>
          </a:p>
          <a:p>
            <a:r>
              <a:rPr lang="en-US" dirty="0" smtClean="0"/>
              <a:t>Water byproduct</a:t>
            </a:r>
          </a:p>
          <a:p>
            <a:r>
              <a:rPr lang="en-US" dirty="0" smtClean="0"/>
              <a:t>Explosion funneled to CE</a:t>
            </a:r>
          </a:p>
          <a:p>
            <a:r>
              <a:rPr lang="en-US" dirty="0" smtClean="0"/>
              <a:t>Water funneled 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4191000"/>
            <a:ext cx="6646074" cy="2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293</Words>
  <Application>Microsoft Office PowerPoint</Application>
  <PresentationFormat>Custom</PresentationFormat>
  <Paragraphs>45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Euphemia</vt:lpstr>
      <vt:lpstr>Serenity 16x9</vt:lpstr>
      <vt:lpstr>Oil Dependency</vt:lpstr>
      <vt:lpstr>PowerPoint Presentation</vt:lpstr>
      <vt:lpstr>Energy Consumption</vt:lpstr>
      <vt:lpstr>PowerPoint Presentation</vt:lpstr>
      <vt:lpstr>Solar, Wind, and Hydro Power</vt:lpstr>
      <vt:lpstr>Introducing the HP-ICE</vt:lpstr>
      <vt:lpstr>Prototype 1</vt:lpstr>
      <vt:lpstr>Prototype 2</vt:lpstr>
      <vt:lpstr>Combustion Chamber (CC)</vt:lpstr>
      <vt:lpstr>Combustion Engine (CE)</vt:lpstr>
      <vt:lpstr>Sterling Engine (SE)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2015-12-10T20:59:18Z</dcterms:created>
  <dcterms:modified xsi:type="dcterms:W3CDTF">2015-12-17T19:50:26Z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